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4EF3-C224-4A81-9C1C-D86346AB48B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055B-2442-45B4-8553-F41D6C28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4EF3-C224-4A81-9C1C-D86346AB48B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055B-2442-45B4-8553-F41D6C28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4EF3-C224-4A81-9C1C-D86346AB48B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055B-2442-45B4-8553-F41D6C28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4EF3-C224-4A81-9C1C-D86346AB48B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055B-2442-45B4-8553-F41D6C28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4EF3-C224-4A81-9C1C-D86346AB48B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055B-2442-45B4-8553-F41D6C28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4EF3-C224-4A81-9C1C-D86346AB48B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055B-2442-45B4-8553-F41D6C28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4EF3-C224-4A81-9C1C-D86346AB48B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055B-2442-45B4-8553-F41D6C28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4EF3-C224-4A81-9C1C-D86346AB48B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055B-2442-45B4-8553-F41D6C28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4EF3-C224-4A81-9C1C-D86346AB48B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055B-2442-45B4-8553-F41D6C28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4EF3-C224-4A81-9C1C-D86346AB48B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055B-2442-45B4-8553-F41D6C28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4EF3-C224-4A81-9C1C-D86346AB48B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055B-2442-45B4-8553-F41D6C2878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F4EF3-C224-4A81-9C1C-D86346AB48BC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7055B-2442-45B4-8553-F41D6C2878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SOURCE: Simon Bolivar (1783-1830), South American revolutionary leader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Times New Roman" pitchFamily="18" charset="0"/>
              </a:rPr>
              <a:t>“Repeated elections are essential to the system of popular governments, because there is nothing so dangerous as to suffer power to be vested (possessed) for a long time in one citizen. The people become accustomed to obeying him, and he becomes accustomed to commanding, hence the origin of usurpation and tyranny.”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cs typeface="Times New Roman" pitchFamily="18" charset="0"/>
              </a:rPr>
              <a:t>What type of government did Bolivar support? Why do you think that?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cs typeface="Times New Roman" pitchFamily="18" charset="0"/>
              </a:rPr>
              <a:t>In your own words, why did Bolivar think elections were so important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SOURCE: Simon Bolivar (1783-1830), South American revolutionary leader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SOURCE: Simon Bolivar (1783-1830), South American revolutionary leader</dc:title>
  <dc:creator>Administrator</dc:creator>
  <cp:lastModifiedBy>Administrator</cp:lastModifiedBy>
  <cp:revision>1</cp:revision>
  <dcterms:created xsi:type="dcterms:W3CDTF">2012-09-04T16:21:14Z</dcterms:created>
  <dcterms:modified xsi:type="dcterms:W3CDTF">2012-09-04T16:27:56Z</dcterms:modified>
</cp:coreProperties>
</file>